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02DB-8A33-4A5F-BD73-75AA6CF92BB1}" type="datetimeFigureOut">
              <a:rPr lang="it-IT" smtClean="0"/>
              <a:pPr/>
              <a:t>02/07/2013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E9AF6-BB4E-471E-B667-0F5BBA57FF2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85860"/>
            <a:ext cx="7113924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Scala EDIN neonato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14422"/>
            <a:ext cx="6053161" cy="480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Scala FLACC 0-3 anni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000100" y="6215082"/>
            <a:ext cx="688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Scala 0-10:  1-3  dolore lieve   4-6 dolore moderato    7-10 dolore severo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857496"/>
            <a:ext cx="69627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Faccine </a:t>
            </a:r>
            <a:r>
              <a:rPr lang="it-IT" dirty="0" err="1" smtClean="0"/>
              <a:t>Wong-Baker</a:t>
            </a:r>
            <a:r>
              <a:rPr lang="it-IT" dirty="0" smtClean="0"/>
              <a:t>: &gt; 3 anni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Scala di valutazione Numerica &gt; 8 anni</a:t>
            </a: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643182"/>
            <a:ext cx="6981825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ttangolo 3"/>
          <p:cNvSpPr/>
          <p:nvPr/>
        </p:nvSpPr>
        <p:spPr>
          <a:xfrm>
            <a:off x="785786" y="6000768"/>
            <a:ext cx="7286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Scala 0-10:  1-3  dolore lieve   4-6 dolore moderato    7-10 dolore severo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</Words>
  <Application>Microsoft Office PowerPoint</Application>
  <PresentationFormat>Presentazione su schermo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Scala EDIN neonato</vt:lpstr>
      <vt:lpstr>Scala FLACC 0-3 anni</vt:lpstr>
      <vt:lpstr>Faccine Wong-Baker: &gt; 3 anni</vt:lpstr>
      <vt:lpstr>Scala di valutazione Numerica &gt; 8 anni</vt:lpstr>
    </vt:vector>
  </TitlesOfParts>
  <Company>Nome Società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 EDIN neonato</dc:title>
  <dc:creator>Nome utente</dc:creator>
  <cp:lastModifiedBy>Nome utente</cp:lastModifiedBy>
  <cp:revision>2</cp:revision>
  <dcterms:created xsi:type="dcterms:W3CDTF">2013-07-02T16:58:00Z</dcterms:created>
  <dcterms:modified xsi:type="dcterms:W3CDTF">2013-07-02T17:09:24Z</dcterms:modified>
</cp:coreProperties>
</file>